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226" r:id="rId2"/>
    <p:sldId id="2330" r:id="rId3"/>
    <p:sldId id="2319" r:id="rId4"/>
    <p:sldId id="2385" r:id="rId5"/>
    <p:sldId id="2386" r:id="rId6"/>
    <p:sldId id="2320" r:id="rId7"/>
    <p:sldId id="2331" r:id="rId8"/>
    <p:sldId id="2314" r:id="rId9"/>
    <p:sldId id="2333" r:id="rId10"/>
    <p:sldId id="2337" r:id="rId11"/>
    <p:sldId id="2384" r:id="rId12"/>
    <p:sldId id="2323" r:id="rId13"/>
    <p:sldId id="2388" r:id="rId14"/>
    <p:sldId id="2338" r:id="rId15"/>
    <p:sldId id="2339" r:id="rId16"/>
    <p:sldId id="2328" r:id="rId17"/>
    <p:sldId id="2354" r:id="rId18"/>
    <p:sldId id="2387" r:id="rId19"/>
    <p:sldId id="2355" r:id="rId20"/>
    <p:sldId id="2390" r:id="rId21"/>
    <p:sldId id="2391" r:id="rId22"/>
    <p:sldId id="2356" r:id="rId23"/>
    <p:sldId id="2389" r:id="rId24"/>
    <p:sldId id="2317" r:id="rId25"/>
    <p:sldId id="2366" r:id="rId26"/>
    <p:sldId id="2348" r:id="rId27"/>
    <p:sldId id="2367" r:id="rId28"/>
    <p:sldId id="2318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96012" autoAdjust="0"/>
  </p:normalViewPr>
  <p:slideViewPr>
    <p:cSldViewPr snapToGrid="0" snapToObjects="1">
      <p:cViewPr varScale="1">
        <p:scale>
          <a:sx n="45" d="100"/>
          <a:sy n="45" d="100"/>
        </p:scale>
        <p:origin x="120" y="88"/>
      </p:cViewPr>
      <p:guideLst>
        <p:guide pos="7726"/>
        <p:guide orient="horz" pos="4320"/>
        <p:guide pos="14230"/>
        <p:guide orient="horz" pos="2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879" r:id="rId3"/>
    <p:sldLayoutId id="2147483909" r:id="rId4"/>
    <p:sldLayoutId id="2147483903" r:id="rId5"/>
    <p:sldLayoutId id="2147483910" r:id="rId6"/>
    <p:sldLayoutId id="2147483911" r:id="rId7"/>
    <p:sldLayoutId id="2147483904" r:id="rId8"/>
    <p:sldLayoutId id="2147483912" r:id="rId9"/>
    <p:sldLayoutId id="2147483902" r:id="rId10"/>
    <p:sldLayoutId id="2147483897" r:id="rId11"/>
    <p:sldLayoutId id="2147483906" r:id="rId12"/>
    <p:sldLayoutId id="2147483907" r:id="rId13"/>
    <p:sldLayoutId id="2147483908" r:id="rId14"/>
    <p:sldLayoutId id="2147483918" r:id="rId15"/>
    <p:sldLayoutId id="2147483919" r:id="rId16"/>
    <p:sldLayoutId id="2147483921" r:id="rId17"/>
    <p:sldLayoutId id="2147483923" r:id="rId18"/>
    <p:sldLayoutId id="2147483931" r:id="rId19"/>
    <p:sldLayoutId id="2147483936" r:id="rId2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7883" y="4325362"/>
            <a:ext cx="569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Welcome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To My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World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63511" y="7591164"/>
            <a:ext cx="6408285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一</a:t>
            </a: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个与众不同的各人网站</a:t>
            </a:r>
            <a:endParaRPr lang="en-US" altLang="zh-CN" sz="28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一个人的网络舞台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18715" y="9199386"/>
            <a:ext cx="321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start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6377994" y="9519983"/>
            <a:ext cx="780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功能分析（放整体类图）</a:t>
            </a:r>
            <a:endParaRPr lang="en-US" sz="3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956" y="3008050"/>
            <a:ext cx="3278203" cy="2820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3" y="928688"/>
            <a:ext cx="15799591" cy="116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739130" y="1737744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重要功能的序列图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2776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21271334" y="3714753"/>
            <a:ext cx="760733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782"/>
          <p:cNvSpPr/>
          <p:nvPr/>
        </p:nvSpPr>
        <p:spPr>
          <a:xfrm>
            <a:off x="12426706" y="3827117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778"/>
          <p:cNvSpPr/>
          <p:nvPr/>
        </p:nvSpPr>
        <p:spPr>
          <a:xfrm>
            <a:off x="4049504" y="3684688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TextBox 24"/>
          <p:cNvSpPr txBox="1"/>
          <p:nvPr/>
        </p:nvSpPr>
        <p:spPr>
          <a:xfrm>
            <a:off x="3492955" y="603051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添加文章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29366" y="603051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删除留言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32677" y="6109775"/>
            <a:ext cx="315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删除文章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85" y="8779350"/>
            <a:ext cx="6925642" cy="4639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9" y="8614543"/>
            <a:ext cx="6937849" cy="44931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4985" y="8645159"/>
            <a:ext cx="6468417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739130" y="6424044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重要功能流程图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4850" y="59639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Shape 2779"/>
          <p:cNvSpPr/>
          <p:nvPr/>
        </p:nvSpPr>
        <p:spPr>
          <a:xfrm>
            <a:off x="14894558" y="9520467"/>
            <a:ext cx="760733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782"/>
          <p:cNvSpPr/>
          <p:nvPr/>
        </p:nvSpPr>
        <p:spPr>
          <a:xfrm>
            <a:off x="9511676" y="9669059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783"/>
          <p:cNvSpPr/>
          <p:nvPr/>
        </p:nvSpPr>
        <p:spPr>
          <a:xfrm>
            <a:off x="20046190" y="9597845"/>
            <a:ext cx="1046007" cy="90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778"/>
          <p:cNvSpPr/>
          <p:nvPr/>
        </p:nvSpPr>
        <p:spPr>
          <a:xfrm>
            <a:off x="4204780" y="9597845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TextBox 27"/>
          <p:cNvSpPr txBox="1"/>
          <p:nvPr/>
        </p:nvSpPr>
        <p:spPr>
          <a:xfrm>
            <a:off x="4057209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登陆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20260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注册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19617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点赞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99861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57" y="289090"/>
            <a:ext cx="6669881" cy="45042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9" y="289090"/>
            <a:ext cx="6069374" cy="48258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5389" y="266855"/>
            <a:ext cx="6108204" cy="43099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722" y="247986"/>
            <a:ext cx="6172155" cy="43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070494" y="9519983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行为分析（状态图）</a:t>
            </a:r>
            <a:endParaRPr lang="en-US" sz="3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956" y="3008050"/>
            <a:ext cx="3278203" cy="28207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1" y="104987"/>
            <a:ext cx="14667382" cy="129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9910597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15034338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 rot="10800000">
            <a:off x="20158079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29549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53283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77028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26167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7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编写目的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项目背景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参考资料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>
                <a:latin typeface="Lato Light" charset="0"/>
                <a:ea typeface="Lato Light" charset="0"/>
                <a:cs typeface="Lato Light" charset="0"/>
              </a:rPr>
              <a:t>定义</a:t>
            </a:r>
            <a:endParaRPr lang="en-US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48948" y="1608777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需求说明书内容简介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527" y="2961531"/>
            <a:ext cx="1511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对软件各项功能的需求规定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3063" y="544304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引言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2432" y="8362324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目标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运行环境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条件与限制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972" y="8378634"/>
            <a:ext cx="3974813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静态数据描述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动态数据描述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数据库介绍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数据采集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数据字典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89912" y="8362324"/>
            <a:ext cx="3974813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功能划分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功能描述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数据精度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适应性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时间特性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06897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任务概述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895880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数据描述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24665" y="5443046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功能与性能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endCxn id="24" idx="0"/>
          </p:cNvCxnSpPr>
          <p:nvPr/>
        </p:nvCxnSpPr>
        <p:spPr>
          <a:xfrm>
            <a:off x="-819807" y="6858000"/>
            <a:ext cx="18132373" cy="40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10965490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17144124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9550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08177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86815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8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用户界面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硬件接口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软件接口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故障处理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9130" y="1626569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需求说明书内容简介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2640" y="3384599"/>
            <a:ext cx="1511039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对软件各项功能的需求规定</a:t>
            </a:r>
            <a:endParaRPr lang="en-US" altLang="zh-CN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83161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运行需求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6525" y="8116288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用户数据的保密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en-US" altLang="zh-CN" sz="3200" spc="300" dirty="0" err="1" smtClean="0">
                <a:latin typeface="Lato Light" charset="0"/>
                <a:ea typeface="Lato Light" charset="0"/>
                <a:cs typeface="Lato Light" charset="0"/>
              </a:rPr>
              <a:t>Sql</a:t>
            </a: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注入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网络病毒破坏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25158" y="8116288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不同平台浏览器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en-US" altLang="zh-CN" sz="3200" spc="300" dirty="0" smtClean="0">
                <a:latin typeface="Lato Light" charset="0"/>
                <a:ea typeface="Lato Light" charset="0"/>
                <a:cs typeface="Lato Light" charset="0"/>
              </a:rPr>
              <a:t>Firefox</a:t>
            </a:r>
          </a:p>
          <a:p>
            <a:pPr algn="ctr">
              <a:lnSpc>
                <a:spcPts val="4100"/>
              </a:lnSpc>
            </a:pPr>
            <a:r>
              <a:rPr lang="en-US" altLang="zh-CN" sz="3200" spc="300" dirty="0" smtClean="0">
                <a:latin typeface="Lato Light" charset="0"/>
                <a:ea typeface="Lato Light" charset="0"/>
                <a:cs typeface="Lato Light" charset="0"/>
              </a:rPr>
              <a:t>Edge</a:t>
            </a:r>
          </a:p>
          <a:p>
            <a:pPr algn="ctr">
              <a:lnSpc>
                <a:spcPts val="4100"/>
              </a:lnSpc>
            </a:pPr>
            <a:r>
              <a:rPr lang="en-US" altLang="zh-CN" sz="3200" spc="300" dirty="0" err="1">
                <a:latin typeface="Lato Light" charset="0"/>
                <a:ea typeface="Lato Light" charset="0"/>
                <a:cs typeface="Lato Light" charset="0"/>
              </a:rPr>
              <a:t>ie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66836" y="5443046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安全保密性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05668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可移植性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7" b="77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软件设计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和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建模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05830" y="1839055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数据设计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6102" y="5042798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本地存储数据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6103" y="5784328"/>
            <a:ext cx="540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网站的文章资源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用户的留言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Lato Light" charset="0"/>
                <a:ea typeface="Lato Light" charset="0"/>
                <a:cs typeface="Lato Light" charset="0"/>
              </a:rPr>
              <a:t>点赞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956" y="9923850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网络资源引用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3731" y="10680942"/>
            <a:ext cx="540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部分特效引用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6102" y="7491105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6103" y="8208414"/>
            <a:ext cx="540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用户名密码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管理员账号密码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286998"/>
              </p:ext>
            </p:extLst>
          </p:nvPr>
        </p:nvGraphicFramePr>
        <p:xfrm>
          <a:off x="9372599" y="1440744"/>
          <a:ext cx="1094211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055"/>
                <a:gridCol w="547105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 null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6228"/>
              </p:ext>
            </p:extLst>
          </p:nvPr>
        </p:nvGraphicFramePr>
        <p:xfrm>
          <a:off x="9372597" y="3759156"/>
          <a:ext cx="144997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25"/>
                <a:gridCol w="3624925"/>
                <a:gridCol w="3624925"/>
                <a:gridCol w="362492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</a:t>
                      </a:r>
                      <a:r>
                        <a:rPr lang="en-US" altLang="zh-CN" baseline="0" dirty="0" smtClean="0"/>
                        <a:t> null</a:t>
                      </a:r>
                      <a:r>
                        <a:rPr lang="zh-CN" altLang="en-US" baseline="0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上次登陆时间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管理员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7" y="6876190"/>
            <a:ext cx="93726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1" y="2810377"/>
            <a:ext cx="4071667" cy="4071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80891" y="8701087"/>
            <a:ext cx="4600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设计类图</a:t>
            </a:r>
            <a:endParaRPr lang="zh-CN" altLang="en-US" sz="8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66" y="500062"/>
            <a:ext cx="16540613" cy="11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架构设计（构架图）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00249"/>
            <a:ext cx="14873288" cy="9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7093" y="-95838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系统简介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朱鸿锦的个人网站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架构设计（部署图）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09332" y="5042798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采用</a:t>
            </a:r>
            <a:r>
              <a:rPr lang="en-US" altLang="zh-CN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b/c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1523905"/>
            <a:ext cx="11515725" cy="101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架构设计（组件图）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1" y="1433512"/>
            <a:ext cx="15867063" cy="109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39130" y="2112503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用户界面图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227"/>
            <a:ext cx="7504113" cy="44304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13" y="3918227"/>
            <a:ext cx="7602668" cy="44304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0194" y="3814711"/>
            <a:ext cx="7577006" cy="44252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338" y="9046389"/>
            <a:ext cx="6756426" cy="39004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817" y="8834149"/>
            <a:ext cx="7378368" cy="42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9910597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15034338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 rot="10800000">
            <a:off x="20158079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29549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53283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77028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26167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7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编写目的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项目背景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参考资料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>
                <a:latin typeface="Lato Light" charset="0"/>
                <a:ea typeface="Lato Light" charset="0"/>
                <a:cs typeface="Lato Light" charset="0"/>
              </a:rPr>
              <a:t>定义</a:t>
            </a:r>
            <a:endParaRPr lang="en-US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48948" y="1608777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设计文档内容简介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527" y="2961531"/>
            <a:ext cx="1511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对软件各项功能的具体设计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3063" y="544304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引言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2432" y="8362324"/>
            <a:ext cx="3974813" cy="58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用图表表示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972" y="8378634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登录注册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留言点赞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界面展示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89912" y="8362324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登陆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增加文章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删除文章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删除留言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1547" y="5443046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程序系统的结构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11030" y="5443046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浏览者程序模块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34762" y="5443046"/>
            <a:ext cx="4314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管理者程序模块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9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软件开发</a:t>
            </a:r>
            <a:endParaRPr lang="en-US" altLang="zh-CN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计划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39130" y="162656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进度和已完成的工作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5527" y="2961531"/>
            <a:ext cx="1511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基本完成本地文件编写；资源收集还缺少一段视频剪辑和个人照片的拍摄</a:t>
            </a:r>
            <a:endParaRPr lang="en-US" altLang="zh-CN" sz="24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数据库基本学习过，需要进一步完成代码；后台管理不了解；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2375364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3043853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3231" y="6406864"/>
            <a:ext cx="2844028" cy="116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70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24" name="Chart 23"/>
          <p:cNvGraphicFramePr/>
          <p:nvPr>
            <p:extLst/>
          </p:nvPr>
        </p:nvGraphicFramePr>
        <p:xfrm>
          <a:off x="7581232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/>
          <p:cNvSpPr/>
          <p:nvPr/>
        </p:nvSpPr>
        <p:spPr>
          <a:xfrm>
            <a:off x="8249721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79099" y="6406864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90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28" name="Chart 27"/>
          <p:cNvGraphicFramePr/>
          <p:nvPr>
            <p:extLst/>
          </p:nvPr>
        </p:nvGraphicFramePr>
        <p:xfrm>
          <a:off x="12787100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Oval 28"/>
          <p:cNvSpPr/>
          <p:nvPr/>
        </p:nvSpPr>
        <p:spPr>
          <a:xfrm>
            <a:off x="13473462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3581923" y="6295853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50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38" name="Chart 37"/>
          <p:cNvGraphicFramePr/>
          <p:nvPr>
            <p:extLst/>
          </p:nvPr>
        </p:nvGraphicFramePr>
        <p:xfrm>
          <a:off x="17453857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Oval 38"/>
          <p:cNvSpPr/>
          <p:nvPr/>
        </p:nvSpPr>
        <p:spPr>
          <a:xfrm>
            <a:off x="18122346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300532" y="6323419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30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60058" y="9672214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资源收集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98461" y="9614448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本地文档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04329" y="9614448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数据库设计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243313" y="9722472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21" y="0"/>
            <a:ext cx="12188827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61467" y="5934075"/>
            <a:ext cx="640828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进度有些慢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后台管理不熟悉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备案审核不过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暂住</a:t>
            </a: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证明？</a:t>
            </a:r>
            <a:endParaRPr lang="en-US" sz="2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8622" y="5004342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主要存在的问题</a:t>
            </a:r>
            <a:endParaRPr lang="en-US" sz="40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64570" y="5934075"/>
            <a:ext cx="640828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学学学</a:t>
            </a:r>
            <a:endParaRPr lang="en-US" altLang="zh-CN" sz="28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写写写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至于暂住证明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不知道如何解决</a:t>
            </a: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endParaRPr lang="en-US" sz="2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59162" y="5004342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对策</a:t>
            </a:r>
            <a:r>
              <a:rPr 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53474" y="7951716"/>
            <a:ext cx="3849052" cy="813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39130" y="162656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下一步工作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5527" y="2961531"/>
            <a:ext cx="1511039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尽可能快的完成任务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2195" y="4852857"/>
            <a:ext cx="4427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登陆注册与留言功能            </a:t>
            </a: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2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2195" y="6630300"/>
            <a:ext cx="3815414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altLang="zh-CN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3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2195" y="8635521"/>
            <a:ext cx="3815414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修改与优化</a:t>
            </a:r>
            <a:endParaRPr lang="en-US" altLang="zh-CN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2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41079" y="5091854"/>
            <a:ext cx="260669" cy="260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32419" y="6894128"/>
            <a:ext cx="260669" cy="260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40442" y="8874518"/>
            <a:ext cx="260669" cy="260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2019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谢谢观看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这是一个自我介绍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的网站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" r="9"/>
          <a:stretch>
            <a:fillRect/>
          </a:stretch>
        </p:blipFill>
        <p:spPr>
          <a:xfrm>
            <a:off x="0" y="5411788"/>
            <a:ext cx="24377650" cy="83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这是一个爱好展示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的平台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335" b="23335"/>
          <a:stretch>
            <a:fillRect/>
          </a:stretch>
        </p:blipFill>
        <p:spPr>
          <a:xfrm>
            <a:off x="-5283" y="5369672"/>
            <a:ext cx="24377650" cy="83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这是一个故事倾诉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的博客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335" b="2333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668496" y="5628421"/>
            <a:ext cx="12975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还有精彩的</a:t>
            </a:r>
            <a:endParaRPr lang="en-US" altLang="zh-CN" sz="9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留言互动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8496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088" y="0"/>
            <a:ext cx="12891562" cy="13560725"/>
          </a:xfrm>
          <a:prstGeom prst="rect">
            <a:avLst/>
          </a:prstGeom>
        </p:spPr>
      </p:pic>
      <p:sp>
        <p:nvSpPr>
          <p:cNvPr id="7" name="图片占位符 6" hidden="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667050" y="5628421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方便文章留言增删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065857" y="5289867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227" r="37227"/>
          <a:stretch>
            <a:fillRect/>
          </a:stretch>
        </p:blipFill>
        <p:spPr/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22179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需求分析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和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建模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556448" y="8140538"/>
            <a:ext cx="5720552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6000" spc="300" dirty="0" smtClean="0">
                <a:latin typeface="Lato Light" charset="0"/>
                <a:ea typeface="Lato Light" charset="0"/>
                <a:cs typeface="Lato Light" charset="0"/>
              </a:rPr>
              <a:t>数据字典 </a:t>
            </a:r>
            <a:endParaRPr lang="en-US" sz="6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1" y="2810377"/>
            <a:ext cx="4071667" cy="4071667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93627"/>
              </p:ext>
            </p:extLst>
          </p:nvPr>
        </p:nvGraphicFramePr>
        <p:xfrm>
          <a:off x="9372599" y="1440744"/>
          <a:ext cx="1094211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055"/>
                <a:gridCol w="547105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 null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3452812"/>
            <a:ext cx="8325459" cy="300513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834189"/>
              </p:ext>
            </p:extLst>
          </p:nvPr>
        </p:nvGraphicFramePr>
        <p:xfrm>
          <a:off x="9372597" y="7189858"/>
          <a:ext cx="144997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25"/>
                <a:gridCol w="3624925"/>
                <a:gridCol w="3624925"/>
                <a:gridCol w="362492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</a:t>
                      </a:r>
                      <a:r>
                        <a:rPr lang="en-US" altLang="zh-CN" baseline="0" dirty="0" smtClean="0"/>
                        <a:t> null</a:t>
                      </a:r>
                      <a:r>
                        <a:rPr lang="zh-CN" altLang="en-US" baseline="0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上次登陆时间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管理员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486900" y="9801225"/>
            <a:ext cx="8586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</a:rPr>
              <a:t>名称：管理员信息表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描述：记录管理员的账户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来源：预定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去处：存储数据库中，用于用户登录时比对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组成：用户名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密码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权限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上次登陆时间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31668</TotalTime>
  <Words>644</Words>
  <Application>Microsoft Office PowerPoint</Application>
  <PresentationFormat>自定义</PresentationFormat>
  <Paragraphs>205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Gill Sans</vt:lpstr>
      <vt:lpstr>Lato Light</vt:lpstr>
      <vt:lpstr>Montserrat Hairline</vt:lpstr>
      <vt:lpstr>Montserrat Light</vt:lpstr>
      <vt:lpstr>Montserrat Semi</vt:lpstr>
      <vt:lpstr>Oswald</vt:lpstr>
      <vt:lpstr>Arial</vt:lpstr>
      <vt:lpstr>Calibri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朱鸿锦</cp:lastModifiedBy>
  <cp:revision>6191</cp:revision>
  <dcterms:created xsi:type="dcterms:W3CDTF">2014-11-12T21:47:38Z</dcterms:created>
  <dcterms:modified xsi:type="dcterms:W3CDTF">2017-04-25T08:22:54Z</dcterms:modified>
  <cp:category>Awesome PPT</cp:category>
</cp:coreProperties>
</file>